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57" r:id="rId4"/>
    <p:sldId id="265" r:id="rId5"/>
    <p:sldId id="274" r:id="rId6"/>
    <p:sldId id="273" r:id="rId7"/>
    <p:sldId id="275" r:id="rId8"/>
    <p:sldId id="258" r:id="rId9"/>
    <p:sldId id="266" r:id="rId10"/>
    <p:sldId id="261" r:id="rId11"/>
    <p:sldId id="260" r:id="rId12"/>
    <p:sldId id="267" r:id="rId13"/>
    <p:sldId id="263" r:id="rId14"/>
    <p:sldId id="271" r:id="rId15"/>
    <p:sldId id="264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62" autoAdjust="0"/>
  </p:normalViewPr>
  <p:slideViewPr>
    <p:cSldViewPr>
      <p:cViewPr varScale="1">
        <p:scale>
          <a:sx n="85" d="100"/>
          <a:sy n="85" d="100"/>
        </p:scale>
        <p:origin x="-136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ED91-1EA5-41EB-8CB9-5C835C7E4097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38CE3-C954-430A-95EC-7A62C55640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84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Baobaby to jedne</a:t>
            </a:r>
            <a:r>
              <a:rPr lang="pl-PL" baseline="0" dirty="0" smtClean="0"/>
              <a:t> z najstarszych drzew i nie tylko. Baobaby mogą osiągać nawet 9m średnicy.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38CE3-C954-430A-95EC-7A62C556407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12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38CE3-C954-430A-95EC-7A62C556407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93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</a:t>
            </a:r>
            <a:r>
              <a:rPr lang="pl-PL" baseline="0" dirty="0" smtClean="0"/>
              <a:t> wiedzieliście że owoce kakaowca zapylają komary. bez komarów nie byłoby kakao i czekolady. Komary to pożyteczne owady chociaż kąsają.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38CE3-C954-430A-95EC-7A62C556407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8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38CE3-C954-430A-95EC-7A62C556407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01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38CE3-C954-430A-95EC-7A62C556407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56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38CE3-C954-430A-95EC-7A62C556407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28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6F4F1C-7270-4D21-9D16-947975358CFD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0CBFEB-35EF-4D71-A0FA-DD80FA16810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Roślinność Afryki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Adam Dworski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450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400" dirty="0" smtClean="0"/>
              <a:t>Krzewy Afryki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9821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</a:t>
            </a:r>
            <a:r>
              <a:rPr lang="pl-PL" dirty="0" smtClean="0"/>
              <a:t>loes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Aloes Republika Południowej Afryki - Darmowe zdjęcie na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6"/>
            <a:ext cx="4680520" cy="29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1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 smtClean="0"/>
              <a:t>Sok</a:t>
            </a:r>
            <a:r>
              <a:rPr lang="pl-PL" sz="2400" baseline="0" dirty="0" smtClean="0"/>
              <a:t> z aloesu leczy rany i alergie. </a:t>
            </a:r>
          </a:p>
          <a:p>
            <a:pPr algn="ctr"/>
            <a:endParaRPr lang="pl-PL" sz="2400" baseline="0" dirty="0" smtClean="0"/>
          </a:p>
          <a:p>
            <a:pPr algn="ctr"/>
            <a:r>
              <a:rPr lang="pl-PL" sz="2400" baseline="0" dirty="0" smtClean="0"/>
              <a:t>Aloes można przerabiać na maści.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813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Grotołaz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365" y="2438400"/>
            <a:ext cx="406527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47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4928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 smtClean="0"/>
              <a:t>Grotołazy to niewielkie krzewy.</a:t>
            </a:r>
            <a:r>
              <a:rPr lang="pl-PL" sz="2400" baseline="0" dirty="0" smtClean="0"/>
              <a:t> </a:t>
            </a:r>
          </a:p>
          <a:p>
            <a:pPr algn="ctr"/>
            <a:endParaRPr lang="pl-PL" sz="2400" dirty="0"/>
          </a:p>
          <a:p>
            <a:pPr algn="ctr"/>
            <a:r>
              <a:rPr lang="pl-PL" sz="2400" baseline="0" dirty="0" smtClean="0"/>
              <a:t>Mają ładne różowe kwiaty na końcach zabarwione na czerwono, które wyrastają</a:t>
            </a:r>
            <a:r>
              <a:rPr lang="pl-PL" sz="2400" dirty="0" smtClean="0"/>
              <a:t> prosto z łodyg</a:t>
            </a:r>
            <a:r>
              <a:rPr lang="pl-PL" sz="2400" baseline="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738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Kaktus</a:t>
            </a:r>
            <a:endParaRPr lang="pl-PL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7420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Kaktus Południowa Afryka zdjęcie stock. Obraz złożonej z northwes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3" name="Picture 5" descr="https://foodfakty.pl/files/news/id585/3_opuncja_figowa_kaktus_zywnosc_foodfak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72" y="2420888"/>
            <a:ext cx="5440887" cy="31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8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67744" y="2564904"/>
            <a:ext cx="4438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smtClean="0"/>
              <a:t>Wiecie czemu kaktusy mają kolce?</a:t>
            </a:r>
            <a:r>
              <a:rPr lang="pl-PL" sz="2400" baseline="0" dirty="0" smtClean="0"/>
              <a:t> </a:t>
            </a:r>
          </a:p>
          <a:p>
            <a:pPr algn="ctr"/>
            <a:endParaRPr lang="pl-PL" sz="2400" baseline="0" dirty="0" smtClean="0"/>
          </a:p>
          <a:p>
            <a:pPr algn="ctr"/>
            <a:r>
              <a:rPr lang="pl-PL" sz="2400" baseline="0" dirty="0" smtClean="0"/>
              <a:t>Kaktusy mają kolce żeby bronić się </a:t>
            </a:r>
          </a:p>
          <a:p>
            <a:pPr algn="ctr"/>
            <a:r>
              <a:rPr lang="pl-PL" sz="2400" baseline="0" dirty="0" smtClean="0"/>
              <a:t>przed drapieżnymi ptakami.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985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 </a:t>
            </a:r>
          </a:p>
          <a:p>
            <a:pPr marL="0" indent="0" algn="ctr">
              <a:buNone/>
            </a:pPr>
            <a:r>
              <a:rPr lang="pl-PL" sz="2400" dirty="0" smtClean="0"/>
              <a:t>Drzewa Afryki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8247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Baobab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910462" cy="321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42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94674" y="24208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 smtClean="0"/>
              <a:t>Baobaby to jedne</a:t>
            </a:r>
            <a:r>
              <a:rPr lang="pl-PL" sz="2400" baseline="0" dirty="0" smtClean="0"/>
              <a:t> z najstarszych drzew na</a:t>
            </a:r>
            <a:r>
              <a:rPr lang="pl-PL" sz="2400" dirty="0" smtClean="0"/>
              <a:t> świecie</a:t>
            </a:r>
            <a:r>
              <a:rPr lang="pl-PL" sz="2400" baseline="0" dirty="0" smtClean="0"/>
              <a:t>. </a:t>
            </a:r>
          </a:p>
          <a:p>
            <a:pPr algn="ctr"/>
            <a:endParaRPr lang="pl-PL" sz="2400" baseline="0" dirty="0" smtClean="0"/>
          </a:p>
          <a:p>
            <a:pPr algn="ctr"/>
            <a:r>
              <a:rPr lang="pl-PL" sz="2400" baseline="0" dirty="0" smtClean="0"/>
              <a:t>Baobaby mogą osiągać nawet 9 m średnicy.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405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Płomień Afryki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2425974"/>
            <a:ext cx="6400800" cy="3048001"/>
          </a:xfrm>
        </p:spPr>
        <p:txBody>
          <a:bodyPr/>
          <a:lstStyle/>
          <a:p>
            <a:endParaRPr lang="pl-PL"/>
          </a:p>
        </p:txBody>
      </p:sp>
      <p:pic>
        <p:nvPicPr>
          <p:cNvPr id="5122" name="Picture 2" descr="https://www.futuregardens.pl/media/products/c397b8f2a783559d1827520c57bc03fb/images/thumbnail/big_delonix-regia-3.jpg?lm=14975199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06529"/>
            <a:ext cx="4824536" cy="30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1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1916832"/>
            <a:ext cx="628736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smtClean="0"/>
              <a:t>Płomień Afryki to </a:t>
            </a:r>
            <a:r>
              <a:rPr lang="pl-PL" sz="2400" dirty="0"/>
              <a:t>jedno z najpiękniejszych drzew </a:t>
            </a:r>
            <a:endParaRPr lang="pl-PL" sz="2400" dirty="0" smtClean="0"/>
          </a:p>
          <a:p>
            <a:pPr algn="ctr"/>
            <a:r>
              <a:rPr lang="pl-PL" sz="2400" dirty="0" smtClean="0"/>
              <a:t>na </a:t>
            </a:r>
            <a:r>
              <a:rPr lang="pl-PL" sz="2400" dirty="0"/>
              <a:t>świecie. </a:t>
            </a:r>
            <a:endParaRPr lang="pl-PL" sz="2400" dirty="0" smtClean="0"/>
          </a:p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W </a:t>
            </a:r>
            <a:r>
              <a:rPr lang="pl-PL" sz="2400" dirty="0"/>
              <a:t>okresie kwitnienia z daleka wygląda jakby stało </a:t>
            </a:r>
            <a:endParaRPr lang="pl-PL" sz="2400" dirty="0" smtClean="0"/>
          </a:p>
          <a:p>
            <a:pPr algn="ctr"/>
            <a:r>
              <a:rPr lang="pl-PL" sz="2400" dirty="0" smtClean="0"/>
              <a:t>w </a:t>
            </a:r>
            <a:r>
              <a:rPr lang="pl-PL" sz="2400" dirty="0"/>
              <a:t>płomieniach, </a:t>
            </a:r>
            <a:r>
              <a:rPr lang="pl-PL" sz="2400" dirty="0" smtClean="0"/>
              <a:t>dzięki </a:t>
            </a:r>
            <a:r>
              <a:rPr lang="pl-PL" sz="2400" dirty="0"/>
              <a:t>swoim przepięknym, </a:t>
            </a:r>
            <a:r>
              <a:rPr lang="pl-PL" sz="2400" dirty="0" smtClean="0"/>
              <a:t>dużym </a:t>
            </a:r>
          </a:p>
          <a:p>
            <a:pPr algn="ctr"/>
            <a:r>
              <a:rPr lang="pl-PL" sz="2400" dirty="0" smtClean="0"/>
              <a:t>pomarańczowo-czerwonym </a:t>
            </a:r>
            <a:r>
              <a:rPr lang="pl-PL" sz="2400" dirty="0"/>
              <a:t>kwiatom. </a:t>
            </a:r>
            <a:endParaRPr lang="pl-PL" sz="2400" dirty="0" smtClean="0"/>
          </a:p>
          <a:p>
            <a:pPr algn="ctr"/>
            <a:endParaRPr lang="pl-PL" sz="2400" dirty="0" smtClean="0"/>
          </a:p>
          <a:p>
            <a:pPr algn="ctr"/>
            <a:r>
              <a:rPr lang="pl-PL" sz="2400" baseline="0" dirty="0" smtClean="0"/>
              <a:t>Kwiaty</a:t>
            </a:r>
            <a:r>
              <a:rPr lang="pl-PL" sz="2400" dirty="0" smtClean="0"/>
              <a:t> mogą osiągać 15 cm</a:t>
            </a:r>
            <a:r>
              <a:rPr lang="pl-PL" baseline="0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46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kakaowiec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680520" cy="30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8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51720" y="2132856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Czy</a:t>
            </a:r>
            <a:r>
              <a:rPr lang="pl-PL" sz="2400" baseline="0" dirty="0" smtClean="0"/>
              <a:t> wiedzieliście że owoce kakaowca są zapylane przez komary. </a:t>
            </a:r>
          </a:p>
          <a:p>
            <a:pPr algn="ctr"/>
            <a:endParaRPr lang="pl-PL" sz="2400" baseline="0" dirty="0" smtClean="0"/>
          </a:p>
          <a:p>
            <a:pPr algn="ctr"/>
            <a:r>
              <a:rPr lang="pl-PL" sz="2400" baseline="0" dirty="0" smtClean="0"/>
              <a:t>Bez komarów nie byłoby kakao i</a:t>
            </a:r>
            <a:r>
              <a:rPr lang="pl-PL" sz="2400" dirty="0" smtClean="0"/>
              <a:t> </a:t>
            </a:r>
            <a:r>
              <a:rPr lang="pl-PL" sz="2400" baseline="0" dirty="0" smtClean="0"/>
              <a:t>czekolady. </a:t>
            </a:r>
          </a:p>
          <a:p>
            <a:pPr algn="ctr"/>
            <a:endParaRPr lang="pl-PL" sz="2400" baseline="0" dirty="0" smtClean="0"/>
          </a:p>
          <a:p>
            <a:pPr algn="ctr"/>
            <a:r>
              <a:rPr lang="pl-PL" sz="2400" baseline="0" dirty="0" smtClean="0"/>
              <a:t>Komary to pożyteczne owady, chociaż kąsają.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235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2948</TotalTime>
  <Words>185</Words>
  <Application>Microsoft Office PowerPoint</Application>
  <PresentationFormat>Pokaz na ekranie (4:3)</PresentationFormat>
  <Paragraphs>46</Paragraphs>
  <Slides>16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Ekskluzywny</vt:lpstr>
      <vt:lpstr> Roślinność Afryki</vt:lpstr>
      <vt:lpstr>Prezentacja programu PowerPoint</vt:lpstr>
      <vt:lpstr>     Baobab </vt:lpstr>
      <vt:lpstr>Prezentacja programu PowerPoint</vt:lpstr>
      <vt:lpstr>Płomień Afryki</vt:lpstr>
      <vt:lpstr>Prezentacja programu PowerPoint</vt:lpstr>
      <vt:lpstr>Prezentacja programu PowerPoint</vt:lpstr>
      <vt:lpstr>kakaowiec</vt:lpstr>
      <vt:lpstr>Prezentacja programu PowerPoint</vt:lpstr>
      <vt:lpstr>Prezentacja programu PowerPoint</vt:lpstr>
      <vt:lpstr>Aloes</vt:lpstr>
      <vt:lpstr>Prezentacja programu PowerPoint</vt:lpstr>
      <vt:lpstr>Grotołaz</vt:lpstr>
      <vt:lpstr>Prezentacja programu PowerPoint</vt:lpstr>
      <vt:lpstr>Kaktus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Roślinność Afryki</dc:title>
  <dc:creator>ACER_V5</dc:creator>
  <cp:lastModifiedBy>ACER_V5</cp:lastModifiedBy>
  <cp:revision>19</cp:revision>
  <dcterms:created xsi:type="dcterms:W3CDTF">2020-04-22T11:07:27Z</dcterms:created>
  <dcterms:modified xsi:type="dcterms:W3CDTF">2020-04-24T12:15:57Z</dcterms:modified>
</cp:coreProperties>
</file>