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75D582-76B7-4934-9A70-C2787A52A642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9B07E-C1FE-4794-A691-FF9296BB53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Kategoria I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technika plastyczna płaska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458200" cy="8640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Dzieci lubią Misie, </a:t>
            </a:r>
            <a:r>
              <a:rPr lang="pl-PL" dirty="0" err="1" smtClean="0"/>
              <a:t>Misie</a:t>
            </a:r>
            <a:r>
              <a:rPr lang="pl-PL" dirty="0" smtClean="0"/>
              <a:t> lubią dzieci</a:t>
            </a:r>
            <a:endParaRPr lang="pl-PL" dirty="0"/>
          </a:p>
        </p:txBody>
      </p:sp>
      <p:pic>
        <p:nvPicPr>
          <p:cNvPr id="20482" name="Picture 2" descr="Maskotki pluszowe - Miś Uszatek,Miś Fantazy,Tato Tato!,Blok Ek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23946"/>
            <a:ext cx="3096344" cy="426574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Tymon Pawlicki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Tymon Pawlic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07824" y="1550035"/>
            <a:ext cx="3291840" cy="452628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560840" cy="3001888"/>
          </a:xfrm>
        </p:spPr>
        <p:txBody>
          <a:bodyPr>
            <a:normAutofit fontScale="92500" lnSpcReduction="10000"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Miejsce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I. Adam Tomaszek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II. Natalia Bochenek, </a:t>
            </a:r>
            <a:r>
              <a:rPr lang="pl-PL" dirty="0" smtClean="0">
                <a:solidFill>
                  <a:schemeClr val="tx1"/>
                </a:solidFill>
              </a:rPr>
              <a:t>Pola Szymańska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III. Tymon Pawlicki,</a:t>
            </a:r>
            <a:r>
              <a:rPr lang="pl-PL" dirty="0" smtClean="0">
                <a:solidFill>
                  <a:schemeClr val="tx1"/>
                </a:solidFill>
              </a:rPr>
              <a:t> Amelka Kąkol</a:t>
            </a:r>
            <a:endParaRPr lang="pl-PL" dirty="0" smtClean="0"/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Wyróżnienia: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Hania Gronowska, Aleksandra </a:t>
            </a:r>
            <a:r>
              <a:rPr lang="pl-PL" dirty="0" err="1" smtClean="0">
                <a:solidFill>
                  <a:schemeClr val="tx1"/>
                </a:solidFill>
              </a:rPr>
              <a:t>Brzóskiewicz</a:t>
            </a:r>
            <a:r>
              <a:rPr lang="pl-PL" dirty="0" smtClean="0">
                <a:solidFill>
                  <a:schemeClr val="tx1"/>
                </a:solidFill>
              </a:rPr>
              <a:t>, Tomek </a:t>
            </a:r>
            <a:r>
              <a:rPr lang="pl-PL" dirty="0" err="1" smtClean="0">
                <a:solidFill>
                  <a:schemeClr val="tx1"/>
                </a:solidFill>
              </a:rPr>
              <a:t>Brzóskiewicz</a:t>
            </a:r>
            <a:r>
              <a:rPr lang="pl-PL" dirty="0" smtClean="0">
                <a:solidFill>
                  <a:schemeClr val="tx1"/>
                </a:solidFill>
              </a:rPr>
              <a:t>, Julka Jankowska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Gratulacje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pl-PL" dirty="0" smtClean="0"/>
              <a:t>Laureaci</a:t>
            </a:r>
            <a:endParaRPr lang="pl-PL" dirty="0"/>
          </a:p>
        </p:txBody>
      </p:sp>
    </p:spTree>
  </p:cSld>
  <p:clrMapOvr>
    <a:masterClrMapping/>
  </p:clrMapOvr>
  <p:transition advTm="3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Julka Jankowska</a:t>
            </a:r>
            <a:endParaRPr lang="pl-PL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3059831" y="1757639"/>
          <a:ext cx="3153643" cy="4341535"/>
        </p:xfrm>
        <a:graphic>
          <a:graphicData uri="http://schemas.openxmlformats.org/presentationml/2006/ole">
            <p:oleObj spid="_x0000_s2049" name="Acrobat Document" r:id="rId3" imgW="5819522" imgH="8010457" progId="AcroExch.Document.DC">
              <p:embed/>
            </p:oleObj>
          </a:graphicData>
        </a:graphic>
      </p:graphicFrame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Adam </a:t>
            </a:r>
            <a:r>
              <a:rPr lang="pl-PL" dirty="0" smtClean="0"/>
              <a:t>Tomaszek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Adam Tomaszek 1A Miś I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130652" cy="4303302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Aleksandra </a:t>
            </a:r>
            <a:r>
              <a:rPr lang="pl-PL" dirty="0" err="1" smtClean="0"/>
              <a:t>Brzóskiewicz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Aleksandra Brzóskiewic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00808"/>
            <a:ext cx="2539687" cy="4525963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Amelka Kąkol</a:t>
            </a:r>
            <a:endParaRPr lang="pl-PL" dirty="0"/>
          </a:p>
        </p:txBody>
      </p:sp>
      <p:pic>
        <p:nvPicPr>
          <p:cNvPr id="4" name="Symbol zastępczy zawartości 3" descr="Amelka Kąk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232564" cy="4303499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Hania Gronowska</a:t>
            </a:r>
            <a:endParaRPr lang="pl-PL" dirty="0"/>
          </a:p>
        </p:txBody>
      </p:sp>
      <p:pic>
        <p:nvPicPr>
          <p:cNvPr id="4" name="Symbol zastępczy zawartości 3" descr="Hania Gronowska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68983" y="1700807"/>
            <a:ext cx="3282635" cy="4375507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Natalia Bochenek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 descr="C:\Users\OLA\Desktop\MIŚ\plaska\Natalia Bochene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8983" y="1700807"/>
            <a:ext cx="3282635" cy="4375507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Pola Szymańska</a:t>
            </a:r>
            <a:endParaRPr lang="pl-PL" dirty="0"/>
          </a:p>
        </p:txBody>
      </p:sp>
      <p:pic>
        <p:nvPicPr>
          <p:cNvPr id="4" name="Symbol zastępczy zawartości 3" descr="Pola Szymańska 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3263794" cy="4350394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152128"/>
          </a:xfrm>
        </p:spPr>
        <p:txBody>
          <a:bodyPr>
            <a:normAutofit/>
          </a:bodyPr>
          <a:lstStyle/>
          <a:p>
            <a:r>
              <a:rPr lang="pl-PL" dirty="0" smtClean="0"/>
              <a:t>Tomek </a:t>
            </a:r>
            <a:r>
              <a:rPr lang="pl-PL" dirty="0" err="1" smtClean="0"/>
              <a:t>Brzóskiewicz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Symbol zastępczy zawartości 5" descr="Tomek Brzóskiewic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2984269" cy="452628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</TotalTime>
  <Words>34</Words>
  <Application>Microsoft Office PowerPoint</Application>
  <PresentationFormat>Pokaz na ekranie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Miejski</vt:lpstr>
      <vt:lpstr>Acrobat Document</vt:lpstr>
      <vt:lpstr>Dzieci lubią Misie, Misie lubią dzieci</vt:lpstr>
      <vt:lpstr>Julka Jankowska</vt:lpstr>
      <vt:lpstr>      Adam Tomaszek  </vt:lpstr>
      <vt:lpstr>Aleksandra Brzóskiewicz </vt:lpstr>
      <vt:lpstr>Amelka Kąkol</vt:lpstr>
      <vt:lpstr>Hania Gronowska</vt:lpstr>
      <vt:lpstr>Natalia Bochenek </vt:lpstr>
      <vt:lpstr>Pola Szymańska</vt:lpstr>
      <vt:lpstr>Tomek Brzóskiewicz </vt:lpstr>
      <vt:lpstr>Tymon Pawlicki </vt:lpstr>
      <vt:lpstr>Laureaci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Dzieci lubią Misie, Misie lubią dzieci</dc:title>
  <dc:creator>OLA</dc:creator>
  <cp:lastModifiedBy>OLA</cp:lastModifiedBy>
  <cp:revision>10</cp:revision>
  <dcterms:created xsi:type="dcterms:W3CDTF">2020-11-24T13:24:50Z</dcterms:created>
  <dcterms:modified xsi:type="dcterms:W3CDTF">2020-11-24T14:47:27Z</dcterms:modified>
</cp:coreProperties>
</file>